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366" r:id="rId2"/>
    <p:sldId id="364" r:id="rId3"/>
    <p:sldId id="302" r:id="rId4"/>
    <p:sldId id="301" r:id="rId5"/>
    <p:sldId id="321" r:id="rId6"/>
    <p:sldId id="324" r:id="rId7"/>
    <p:sldId id="367" r:id="rId8"/>
    <p:sldId id="326" r:id="rId9"/>
    <p:sldId id="331" r:id="rId10"/>
    <p:sldId id="334" r:id="rId11"/>
    <p:sldId id="335" r:id="rId12"/>
    <p:sldId id="355" r:id="rId13"/>
    <p:sldId id="340" r:id="rId14"/>
    <p:sldId id="370" r:id="rId15"/>
    <p:sldId id="371" r:id="rId16"/>
    <p:sldId id="372" r:id="rId17"/>
    <p:sldId id="373" r:id="rId18"/>
    <p:sldId id="374" r:id="rId19"/>
    <p:sldId id="345" r:id="rId20"/>
    <p:sldId id="349" r:id="rId21"/>
    <p:sldId id="350" r:id="rId22"/>
    <p:sldId id="353" r:id="rId23"/>
    <p:sldId id="363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EAA-5B50-46FD-8ECC-348CBC11A55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06FDF-BB77-4874-A40A-7CC234581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21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06FDF-BB77-4874-A40A-7CC23458112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49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06FDF-BB77-4874-A40A-7CC23458112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1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06FDF-BB77-4874-A40A-7CC23458112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8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0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6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5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2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7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1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5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7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7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4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5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3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5.jpeg"/><Relationship Id="rId7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emf"/><Relationship Id="rId7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д/с № 3 «Аленушка»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8058"/>
            <a:ext cx="8229600" cy="48281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Доклад: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</a:rPr>
              <a:t>«</a:t>
            </a:r>
            <a:r>
              <a:rPr lang="ru-RU" sz="3600" b="1" dirty="0" err="1">
                <a:solidFill>
                  <a:srgbClr val="0070C0"/>
                </a:solidFill>
              </a:rPr>
              <a:t>Уругларны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малга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чажындан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ынак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болурунга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кижизидер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болгаш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</a:rPr>
              <a:t>Сарлык </a:t>
            </a:r>
            <a:r>
              <a:rPr lang="ru-RU" sz="3600" b="1" dirty="0" err="1">
                <a:solidFill>
                  <a:srgbClr val="0070C0"/>
                </a:solidFill>
              </a:rPr>
              <a:t>малдын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дугайында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билиндирери</a:t>
            </a:r>
            <a:endParaRPr lang="ru-RU" sz="36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»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Докладчик: </a:t>
            </a:r>
          </a:p>
          <a:p>
            <a:pPr marL="0" indent="0" algn="r">
              <a:buNone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категориянын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кижизидикчи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башкызы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Нортат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Ася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Шой-ооловна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74060" y="808"/>
            <a:ext cx="9218060" cy="6857192"/>
            <a:chOff x="180" y="359"/>
            <a:chExt cx="11606" cy="161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092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5" y="5589239"/>
            <a:ext cx="7056784" cy="115212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Чайлагда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-108616" y="808"/>
            <a:ext cx="9326580" cy="6740560"/>
            <a:chOff x="180" y="359"/>
            <a:chExt cx="11606" cy="16175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3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27" name="Рисунок 26" descr="F:\IMG_20170413_1659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7863" y="510407"/>
            <a:ext cx="635825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-74060" y="808"/>
            <a:ext cx="9252823" cy="6857192"/>
            <a:chOff x="180" y="359"/>
            <a:chExt cx="11606" cy="16175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6" name="Рисунок 25" descr="F:\IMG_20170413_1658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528" y="495119"/>
            <a:ext cx="7532896" cy="561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6105510"/>
            <a:ext cx="6912768" cy="46717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 Мини музей «Сарлык - </a:t>
            </a:r>
            <a:r>
              <a:rPr lang="ru-RU" sz="2400" dirty="0" err="1" smtClean="0"/>
              <a:t>ховар</a:t>
            </a:r>
            <a:r>
              <a:rPr lang="ru-RU" sz="2400" dirty="0" smtClean="0"/>
              <a:t> </a:t>
            </a:r>
            <a:r>
              <a:rPr lang="ru-RU" sz="2400" dirty="0" err="1" smtClean="0"/>
              <a:t>дириг</a:t>
            </a:r>
            <a:r>
              <a:rPr lang="ru-RU" sz="2400" dirty="0" smtClean="0"/>
              <a:t> </a:t>
            </a:r>
            <a:r>
              <a:rPr lang="ru-RU" sz="2400" dirty="0" err="1" smtClean="0"/>
              <a:t>амытан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74060" y="808"/>
            <a:ext cx="9218060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5" name="Рисунок 24" descr="F:\IMG_20170413_171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99" y="495118"/>
            <a:ext cx="7246305" cy="531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49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454" y="5495041"/>
            <a:ext cx="7002708" cy="868648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Уругларнын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сарлык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дугайында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чуруп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коргузуп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-74059" y="808"/>
            <a:ext cx="9259818" cy="6857192"/>
            <a:chOff x="180" y="359"/>
            <a:chExt cx="11606" cy="16175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3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3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3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27" y="450850"/>
            <a:ext cx="6996643" cy="50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51723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«Сарлык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кадарчызынын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5" y="495118"/>
            <a:ext cx="7399237" cy="51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04645"/>
            <a:ext cx="5486400" cy="75904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Дожаан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4" y="537345"/>
            <a:ext cx="7859713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69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656294"/>
            <a:ext cx="7560840" cy="51590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Макет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Хемде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серииттенип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сарлыктар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4" y="474694"/>
            <a:ext cx="770485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66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949280"/>
            <a:ext cx="5486400" cy="83241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Чайлагда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" y="687587"/>
            <a:ext cx="8616753" cy="50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2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495039"/>
            <a:ext cx="5486400" cy="868649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Холдан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кылган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ойнаарактар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08366" y="808"/>
            <a:ext cx="9259818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44" y="471246"/>
            <a:ext cx="7037015" cy="480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1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574"/>
            <a:ext cx="8229600" cy="603677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Сарлыктын</a:t>
            </a:r>
            <a:r>
              <a:rPr lang="ru-RU" sz="2800" dirty="0" smtClean="0"/>
              <a:t> </a:t>
            </a:r>
            <a:r>
              <a:rPr lang="ru-RU" sz="2800" dirty="0" err="1" smtClean="0"/>
              <a:t>судунден</a:t>
            </a:r>
            <a:r>
              <a:rPr lang="ru-RU" sz="2800" dirty="0" smtClean="0"/>
              <a:t> </a:t>
            </a:r>
            <a:r>
              <a:rPr lang="ru-RU" sz="2800" dirty="0" err="1" smtClean="0"/>
              <a:t>кылган</a:t>
            </a:r>
            <a:r>
              <a:rPr lang="ru-RU" sz="2800" dirty="0" smtClean="0"/>
              <a:t> </a:t>
            </a:r>
            <a:r>
              <a:rPr lang="ru-RU" sz="2800" dirty="0" err="1" smtClean="0"/>
              <a:t>ак</a:t>
            </a:r>
            <a:r>
              <a:rPr lang="ru-RU" sz="2800" dirty="0" smtClean="0"/>
              <a:t> </a:t>
            </a:r>
            <a:r>
              <a:rPr lang="ru-RU" sz="2800" dirty="0" err="1" smtClean="0"/>
              <a:t>чемнер</a:t>
            </a:r>
            <a:endParaRPr lang="ru-RU" sz="2800" dirty="0"/>
          </a:p>
        </p:txBody>
      </p:sp>
      <p:pic>
        <p:nvPicPr>
          <p:cNvPr id="1027" name="Picture 3" descr="D:\СЛАЙД\IMG_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5" y="756252"/>
            <a:ext cx="2873293" cy="2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Сарлык чуруктары\DSC_8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385" y="3643314"/>
            <a:ext cx="2841987" cy="2786082"/>
          </a:xfrm>
          <a:prstGeom prst="rect">
            <a:avLst/>
          </a:prstGeom>
          <a:noFill/>
        </p:spPr>
      </p:pic>
      <p:pic>
        <p:nvPicPr>
          <p:cNvPr id="2054" name="Picture 6" descr="G:\Сарлык чуруктары\DSC_8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643314"/>
            <a:ext cx="3022626" cy="278608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56252"/>
            <a:ext cx="2592288" cy="26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756252"/>
            <a:ext cx="2786082" cy="264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-160" y="-21574"/>
            <a:ext cx="9179911" cy="6858020"/>
            <a:chOff x="360" y="175"/>
            <a:chExt cx="11426" cy="16359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622"/>
              <a:chOff x="360" y="175"/>
              <a:chExt cx="11160" cy="622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7"/>
            <p:cNvGrpSpPr>
              <a:grpSpLocks/>
            </p:cNvGrpSpPr>
            <p:nvPr/>
          </p:nvGrpSpPr>
          <p:grpSpPr bwMode="auto">
            <a:xfrm rot="10800000">
              <a:off x="540" y="15682"/>
              <a:ext cx="11160" cy="852"/>
              <a:chOff x="360" y="359"/>
              <a:chExt cx="11160" cy="852"/>
            </a:xfrm>
          </p:grpSpPr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17" name="Picture 1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76" y="5669"/>
                <a:ext cx="48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9086" y="10619"/>
                <a:ext cx="504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13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884" y="5601"/>
                <a:ext cx="486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841" y="10598"/>
                <a:ext cx="50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808" y="14401"/>
                <a:ext cx="2880" cy="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74060" y="808"/>
            <a:ext cx="9218060" cy="6857192"/>
            <a:chOff x="180" y="359"/>
            <a:chExt cx="11606" cy="161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852035" y="687587"/>
            <a:ext cx="7794763" cy="373913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Чугулазы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Соолгу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уеде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кодээ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амыдыралды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билбес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хостуг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уезин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чугле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телефон, телевизор-биле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чардыгып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Ынчангаш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бичиизинден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эгелеп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кодээ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ишчилернин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ажыл-ижи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болгаш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азыраан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малын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таныштырып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билиндирери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чугула</a:t>
            </a:r>
            <a: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2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DSCN926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340" y="357166"/>
            <a:ext cx="3889784" cy="5232074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534" y="5661248"/>
            <a:ext cx="8278873" cy="7922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Сарлык </a:t>
            </a:r>
            <a:r>
              <a:rPr lang="ru-RU" sz="2400" dirty="0" err="1" smtClean="0"/>
              <a:t>кежинден</a:t>
            </a:r>
            <a:r>
              <a:rPr lang="ru-RU" sz="2400" dirty="0" smtClean="0"/>
              <a:t> </a:t>
            </a:r>
            <a:r>
              <a:rPr lang="ru-RU" sz="2400" dirty="0" err="1" smtClean="0"/>
              <a:t>идиктерни</a:t>
            </a:r>
            <a:r>
              <a:rPr lang="ru-RU" sz="2400" dirty="0" smtClean="0"/>
              <a:t>, </a:t>
            </a:r>
            <a:r>
              <a:rPr lang="ru-RU" sz="2400" dirty="0" err="1" smtClean="0"/>
              <a:t>аъттын</a:t>
            </a:r>
            <a:r>
              <a:rPr lang="ru-RU" sz="2400" dirty="0" smtClean="0"/>
              <a:t> </a:t>
            </a:r>
            <a:r>
              <a:rPr lang="ru-RU" sz="2400" dirty="0" err="1" smtClean="0"/>
              <a:t>херекселин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(</a:t>
            </a:r>
            <a:r>
              <a:rPr lang="ru-RU" sz="2400" dirty="0" err="1" smtClean="0"/>
              <a:t>чулар</a:t>
            </a:r>
            <a:r>
              <a:rPr lang="ru-RU" sz="2400" dirty="0" smtClean="0"/>
              <a:t>, </a:t>
            </a:r>
            <a:r>
              <a:rPr lang="ru-RU" sz="2400" dirty="0" err="1" smtClean="0"/>
              <a:t>чуген</a:t>
            </a:r>
            <a:r>
              <a:rPr lang="ru-RU" sz="2400" dirty="0" smtClean="0"/>
              <a:t>, </a:t>
            </a:r>
            <a:r>
              <a:rPr lang="ru-RU" sz="2400" dirty="0" err="1" smtClean="0"/>
              <a:t>аргамчыны</a:t>
            </a:r>
            <a:r>
              <a:rPr lang="ru-RU" sz="2400" dirty="0" smtClean="0"/>
              <a:t>) </a:t>
            </a:r>
            <a:r>
              <a:rPr lang="ru-RU" sz="2400" dirty="0" err="1" smtClean="0"/>
              <a:t>кылып</a:t>
            </a:r>
            <a:r>
              <a:rPr lang="ru-RU" sz="2400" dirty="0" smtClean="0"/>
              <a:t> </a:t>
            </a:r>
            <a:r>
              <a:rPr lang="ru-RU" sz="2400" dirty="0" err="1" smtClean="0"/>
              <a:t>турар</a:t>
            </a:r>
            <a:endParaRPr lang="ru-RU" sz="2400" dirty="0"/>
          </a:p>
        </p:txBody>
      </p:sp>
      <p:pic>
        <p:nvPicPr>
          <p:cNvPr id="3" name="Picture 2" descr="D:\Моя Тыва презентации\Тыва\АЪ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104407" cy="5232074"/>
          </a:xfrm>
          <a:prstGeom prst="rect">
            <a:avLst/>
          </a:prstGeom>
          <a:noFill/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35912" y="-20"/>
            <a:ext cx="9179911" cy="6858020"/>
            <a:chOff x="360" y="175"/>
            <a:chExt cx="11426" cy="16359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857"/>
              <a:chOff x="360" y="175"/>
              <a:chExt cx="11160" cy="857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76" y="5669"/>
                <a:ext cx="48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9086" y="10619"/>
                <a:ext cx="504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884" y="5601"/>
                <a:ext cx="486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841" y="10598"/>
                <a:ext cx="50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808" y="14401"/>
                <a:ext cx="2880" cy="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G:\Сарлык чуруктары\DSC004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9252"/>
            <a:ext cx="3287288" cy="3549696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5993482"/>
            <a:ext cx="6786610" cy="56268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Сарлыктын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угунден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уктар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чараш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чадыгларны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аргыыр</a:t>
            </a:r>
            <a:endParaRPr lang="ru-RU" sz="5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Сарлык чуруктары\DSC0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48484">
            <a:off x="5317830" y="2287338"/>
            <a:ext cx="4056212" cy="2886714"/>
          </a:xfrm>
          <a:prstGeom prst="rect">
            <a:avLst/>
          </a:prstGeom>
          <a:noFill/>
        </p:spPr>
      </p:pic>
      <p:pic>
        <p:nvPicPr>
          <p:cNvPr id="1028" name="Picture 4" descr="G:\Сарлык чуруктары\DSC00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7972">
            <a:off x="524279" y="1727538"/>
            <a:ext cx="2867954" cy="4128677"/>
          </a:xfrm>
          <a:prstGeom prst="rect">
            <a:avLst/>
          </a:prstGeom>
          <a:noFill/>
        </p:spPr>
      </p:pic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-35912" y="-20"/>
            <a:ext cx="9179911" cy="6858020"/>
            <a:chOff x="360" y="175"/>
            <a:chExt cx="11426" cy="16359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857"/>
              <a:chOff x="360" y="175"/>
              <a:chExt cx="11160" cy="857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76" y="5669"/>
                <a:ext cx="48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9086" y="10619"/>
                <a:ext cx="504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884" y="5601"/>
                <a:ext cx="486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841" y="10598"/>
                <a:ext cx="50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808" y="14401"/>
                <a:ext cx="2880" cy="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2109" y="5013176"/>
            <a:ext cx="7518323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Монгун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-Тайга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кожууннун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сулде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демдээ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Сарлык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1"/>
            <a:ext cx="43775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74060" y="808"/>
            <a:ext cx="9218060" cy="6857192"/>
            <a:chOff x="180" y="359"/>
            <a:chExt cx="11606" cy="161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Кичээнгейлиг</a:t>
            </a:r>
            <a:r>
              <a:rPr lang="ru-RU" dirty="0" smtClean="0"/>
              <a:t> </a:t>
            </a:r>
            <a:r>
              <a:rPr lang="ru-RU" dirty="0" err="1" smtClean="0"/>
              <a:t>коргенинер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дээш</a:t>
            </a:r>
            <a:r>
              <a:rPr lang="ru-RU" dirty="0" smtClean="0"/>
              <a:t> </a:t>
            </a:r>
            <a:r>
              <a:rPr lang="ru-RU" dirty="0" err="1" smtClean="0"/>
              <a:t>четтирдим</a:t>
            </a:r>
            <a:r>
              <a:rPr lang="ru-RU" dirty="0" smtClean="0"/>
              <a:t>!</a:t>
            </a:r>
            <a:endParaRPr lang="ru-RU" dirty="0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-36313" y="-31672"/>
            <a:ext cx="9179911" cy="6858020"/>
            <a:chOff x="360" y="175"/>
            <a:chExt cx="11426" cy="16359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1213"/>
              <a:chOff x="360" y="175"/>
              <a:chExt cx="11160" cy="1213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1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1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1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1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065" y="5558"/>
                <a:ext cx="486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75" y="10508"/>
                <a:ext cx="504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9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751" y="5468"/>
                <a:ext cx="4860" cy="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661" y="10418"/>
                <a:ext cx="5040" cy="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435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838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5745" y="486712"/>
            <a:ext cx="8080711" cy="5974199"/>
          </a:xfrm>
        </p:spPr>
        <p:txBody>
          <a:bodyPr>
            <a:noAutofit/>
          </a:bodyPr>
          <a:lstStyle/>
          <a:p>
            <a:pPr algn="just"/>
            <a:r>
              <a:rPr lang="ru-RU" sz="3600" dirty="0" smtClean="0"/>
              <a:t>                           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Сорулгазы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Уругларга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сарлыктын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онзагай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талаларын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коргузуп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ооредири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Сарлык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дугайында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билиин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калбартыры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кижилерге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ажык-дузазын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билиндирери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Сарлык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малды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камнаар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кадарып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остурер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дептерде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кирген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билиндирип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ооредир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3600" dirty="0"/>
          </a:p>
        </p:txBody>
      </p: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-74060" y="808"/>
            <a:ext cx="9107059" cy="6740560"/>
            <a:chOff x="180" y="359"/>
            <a:chExt cx="11606" cy="16175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3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3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3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5495041"/>
            <a:ext cx="8858280" cy="958295"/>
          </a:xfrm>
        </p:spPr>
        <p:txBody>
          <a:bodyPr>
            <a:noAutofit/>
          </a:bodyPr>
          <a:lstStyle/>
          <a:p>
            <a:pPr algn="ctr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«Кижи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болуру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чажындан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аът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болуру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кулунундан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74060" y="808"/>
            <a:ext cx="9107059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22" y="620688"/>
            <a:ext cx="699973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5949280"/>
            <a:ext cx="7920831" cy="504172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Чеди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чузун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малым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35912" y="-20"/>
            <a:ext cx="9179911" cy="6858020"/>
            <a:chOff x="360" y="175"/>
            <a:chExt cx="11426" cy="16359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857"/>
              <a:chOff x="360" y="175"/>
              <a:chExt cx="11160" cy="857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76" y="5669"/>
                <a:ext cx="48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9086" y="10619"/>
                <a:ext cx="504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884" y="5601"/>
                <a:ext cx="486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841" y="10598"/>
                <a:ext cx="50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808" y="14401"/>
                <a:ext cx="2880" cy="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" name="Picture 4" descr="DSC0029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7993" y="152576"/>
            <a:ext cx="2785297" cy="288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D:\Изображения\Ала-Тайга\P1030098.JPG"/>
          <p:cNvPicPr>
            <a:picLocks noChangeAspect="1" noChangeArrowheads="1"/>
          </p:cNvPicPr>
          <p:nvPr/>
        </p:nvPicPr>
        <p:blipFill>
          <a:blip r:embed="rId5" cstate="print"/>
          <a:srcRect l="10471" t="31414" r="23560" b="7329"/>
          <a:stretch>
            <a:fillRect/>
          </a:stretch>
        </p:blipFill>
        <p:spPr bwMode="auto">
          <a:xfrm>
            <a:off x="307849" y="3213436"/>
            <a:ext cx="2679975" cy="2716547"/>
          </a:xfrm>
          <a:prstGeom prst="rect">
            <a:avLst/>
          </a:prstGeom>
          <a:noFill/>
        </p:spPr>
      </p:pic>
      <p:pic>
        <p:nvPicPr>
          <p:cNvPr id="30" name="Picture 3" descr="DSC002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838" y="179616"/>
            <a:ext cx="2711550" cy="288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C:\Documents and Settings\Администратор\Рабочий стол\фото\P41069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6388" y="3195798"/>
            <a:ext cx="2641600" cy="2591828"/>
          </a:xfrm>
          <a:prstGeom prst="roundRect">
            <a:avLst>
              <a:gd name="adj" fmla="val 16667"/>
            </a:avLst>
          </a:prstGeom>
          <a:ln>
            <a:solidFill>
              <a:srgbClr val="724DA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48" y="3138196"/>
            <a:ext cx="3059230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2" descr="C:\Documents and Settings\Администратор\Рабочий стол\ФотоТыву\DSC03551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3253388" y="236469"/>
            <a:ext cx="2514600" cy="2775638"/>
          </a:xfrm>
          <a:prstGeom prst="roundRect">
            <a:avLst>
              <a:gd name="adj" fmla="val 16667"/>
            </a:avLst>
          </a:prstGeom>
          <a:ln>
            <a:solidFill>
              <a:srgbClr val="724DA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589240"/>
            <a:ext cx="831986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Дуржулга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оннуг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/>
          </a:p>
        </p:txBody>
      </p: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-35912" y="-20"/>
            <a:ext cx="9179911" cy="6858020"/>
            <a:chOff x="360" y="175"/>
            <a:chExt cx="11426" cy="16359"/>
          </a:xfrm>
        </p:grpSpPr>
        <p:grpSp>
          <p:nvGrpSpPr>
            <p:cNvPr id="26" name="Group 3"/>
            <p:cNvGrpSpPr>
              <a:grpSpLocks/>
            </p:cNvGrpSpPr>
            <p:nvPr/>
          </p:nvGrpSpPr>
          <p:grpSpPr bwMode="auto">
            <a:xfrm>
              <a:off x="360" y="175"/>
              <a:ext cx="11160" cy="857"/>
              <a:chOff x="360" y="175"/>
              <a:chExt cx="11160" cy="857"/>
            </a:xfrm>
          </p:grpSpPr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175"/>
                <a:ext cx="288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175"/>
                <a:ext cx="5400" cy="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3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59"/>
                <a:ext cx="2880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11"/>
            <p:cNvGrpSpPr>
              <a:grpSpLocks/>
            </p:cNvGrpSpPr>
            <p:nvPr/>
          </p:nvGrpSpPr>
          <p:grpSpPr bwMode="auto">
            <a:xfrm>
              <a:off x="11024" y="539"/>
              <a:ext cx="762" cy="15660"/>
              <a:chOff x="11024" y="539"/>
              <a:chExt cx="762" cy="15660"/>
            </a:xfrm>
          </p:grpSpPr>
          <p:pic>
            <p:nvPicPr>
              <p:cNvPr id="34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055" y="1688"/>
                <a:ext cx="2880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176" y="5669"/>
                <a:ext cx="48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9086" y="10619"/>
                <a:ext cx="504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965" y="14378"/>
                <a:ext cx="2880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16"/>
            <p:cNvGrpSpPr>
              <a:grpSpLocks/>
            </p:cNvGrpSpPr>
            <p:nvPr/>
          </p:nvGrpSpPr>
          <p:grpSpPr bwMode="auto">
            <a:xfrm rot="10800000">
              <a:off x="360" y="539"/>
              <a:ext cx="806" cy="15660"/>
              <a:chOff x="10800" y="539"/>
              <a:chExt cx="806" cy="15660"/>
            </a:xfrm>
          </p:grpSpPr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763" y="1576"/>
                <a:ext cx="2880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884" y="5601"/>
                <a:ext cx="486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841" y="10598"/>
                <a:ext cx="5040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808" y="14401"/>
                <a:ext cx="2880" cy="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48603" y="656692"/>
            <a:ext cx="5486400" cy="4114800"/>
          </a:xfrm>
        </p:spPr>
      </p:sp>
      <p:pic>
        <p:nvPicPr>
          <p:cNvPr id="44" name="Рисунок 43" descr="F:\20170413_1719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56692"/>
            <a:ext cx="6192688" cy="485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1771" y="5535092"/>
            <a:ext cx="7301509" cy="625983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Уруглар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биле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кылып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чоруткан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ажылдар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124707" y="-98764"/>
            <a:ext cx="9326580" cy="7031453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Рисунок 23"/>
          <p:cNvSpPr>
            <a:spLocks noGrp="1"/>
          </p:cNvSpPr>
          <p:nvPr>
            <p:ph type="pic" idx="1"/>
          </p:nvPr>
        </p:nvSpPr>
        <p:spPr/>
      </p:sp>
      <p:pic>
        <p:nvPicPr>
          <p:cNvPr id="26" name="Picture 2" descr="J:\Фотогалерея\IMG_20170221_162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2" y="549410"/>
            <a:ext cx="8212946" cy="51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5661248"/>
            <a:ext cx="8143932" cy="9114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/>
              <a:t>Дуржулга</a:t>
            </a:r>
            <a:r>
              <a:rPr lang="ru-RU" sz="2800" b="1" i="1" dirty="0"/>
              <a:t> «</a:t>
            </a:r>
            <a:r>
              <a:rPr lang="ru-RU" sz="2800" b="1" i="1" dirty="0" err="1"/>
              <a:t>Сутте</a:t>
            </a:r>
            <a:r>
              <a:rPr lang="ru-RU" sz="2800" b="1" i="1" dirty="0"/>
              <a:t> </a:t>
            </a:r>
            <a:r>
              <a:rPr lang="ru-RU" sz="2800" b="1" i="1" dirty="0" err="1"/>
              <a:t>амдан</a:t>
            </a:r>
            <a:r>
              <a:rPr lang="ru-RU" sz="2800" b="1" i="1" dirty="0"/>
              <a:t> </a:t>
            </a:r>
            <a:r>
              <a:rPr lang="ru-RU" sz="2800" b="1" i="1" dirty="0" smtClean="0"/>
              <a:t>бар </a:t>
            </a:r>
            <a:r>
              <a:rPr lang="ru-RU" sz="2800" b="1" i="1" dirty="0" err="1" smtClean="0"/>
              <a:t>бе</a:t>
            </a:r>
            <a:r>
              <a:rPr lang="ru-RU" sz="2800" b="1" i="1" dirty="0" smtClean="0"/>
              <a:t>?»</a:t>
            </a:r>
            <a:endParaRPr lang="ru-RU" sz="2400" dirty="0"/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-124707" y="-98764"/>
            <a:ext cx="9326580" cy="7031453"/>
            <a:chOff x="180" y="359"/>
            <a:chExt cx="11606" cy="16175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6" name="Рисунок 25"/>
          <p:cNvSpPr>
            <a:spLocks noGrp="1"/>
          </p:cNvSpPr>
          <p:nvPr>
            <p:ph type="pic" idx="1"/>
          </p:nvPr>
        </p:nvSpPr>
        <p:spPr/>
      </p:sp>
      <p:pic>
        <p:nvPicPr>
          <p:cNvPr id="29" name="Рисунок 28" descr="F:\20170413_1720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817" y="431982"/>
            <a:ext cx="7015583" cy="510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95040"/>
            <a:ext cx="8568952" cy="868649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/>
              <a:t>Дидактигтиг</a:t>
            </a:r>
            <a:r>
              <a:rPr lang="ru-RU" sz="2800" dirty="0" smtClean="0"/>
              <a:t> </a:t>
            </a:r>
            <a:r>
              <a:rPr lang="ru-RU" sz="2800" dirty="0" err="1" smtClean="0"/>
              <a:t>оюн</a:t>
            </a:r>
            <a:r>
              <a:rPr lang="ru-RU" sz="2800" dirty="0"/>
              <a:t> </a:t>
            </a:r>
            <a:r>
              <a:rPr lang="ru-RU" sz="2800" dirty="0" smtClean="0"/>
              <a:t>«Узе </a:t>
            </a:r>
            <a:r>
              <a:rPr lang="ru-RU" sz="2800" dirty="0" err="1" smtClean="0"/>
              <a:t>кескен</a:t>
            </a:r>
            <a:r>
              <a:rPr lang="ru-RU" sz="2800" dirty="0" smtClean="0"/>
              <a:t> </a:t>
            </a:r>
            <a:r>
              <a:rPr lang="ru-RU" sz="2800" dirty="0" err="1" smtClean="0"/>
              <a:t>чуруктар</a:t>
            </a:r>
            <a:r>
              <a:rPr lang="ru-RU" sz="2800" dirty="0" smtClean="0"/>
              <a:t>» </a:t>
            </a:r>
            <a:endParaRPr lang="ru-RU" sz="2800" dirty="0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-74060" y="808"/>
            <a:ext cx="9218060" cy="6857192"/>
            <a:chOff x="180" y="359"/>
            <a:chExt cx="11606" cy="16175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60" y="359"/>
              <a:ext cx="11160" cy="1166"/>
              <a:chOff x="360" y="359"/>
              <a:chExt cx="11160" cy="1166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0800000">
              <a:off x="540" y="15368"/>
              <a:ext cx="11160" cy="1166"/>
              <a:chOff x="360" y="359"/>
              <a:chExt cx="11160" cy="1166"/>
            </a:xfrm>
          </p:grpSpPr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0" y="539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0" y="359"/>
                <a:ext cx="54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0620" y="539"/>
              <a:ext cx="1166" cy="15660"/>
              <a:chOff x="10620" y="539"/>
              <a:chExt cx="1166" cy="15660"/>
            </a:xfrm>
          </p:grpSpPr>
          <p:pic>
            <p:nvPicPr>
              <p:cNvPr id="14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 rot="10800000">
              <a:off x="180" y="539"/>
              <a:ext cx="1166" cy="15660"/>
              <a:chOff x="10620" y="539"/>
              <a:chExt cx="1166" cy="15660"/>
            </a:xfrm>
          </p:grpSpPr>
          <p:pic>
            <p:nvPicPr>
              <p:cNvPr id="10" name="Picture 1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8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8996" y="5489"/>
                <a:ext cx="48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8910" y="10529"/>
                <a:ext cx="504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673" y="14266"/>
                <a:ext cx="2880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5" name="Рисунок 24" descr="F:\IMG_20170413_1705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623" y="498954"/>
            <a:ext cx="3970195" cy="480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F:\IMG_20170413_1706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100" y="509750"/>
            <a:ext cx="4516147" cy="479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2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193</Words>
  <Application>Microsoft Office PowerPoint</Application>
  <PresentationFormat>Экран (4:3)</PresentationFormat>
  <Paragraphs>37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МБДОУ д/с № 3 «Аленушка»</vt:lpstr>
      <vt:lpstr>     Чугулазы: Соолгу уеде уруглар кодээ амыдыралды билбес, хостуг уезин чугле телефон, телевизор-биле чардыгып турар. Ынчангаш бичиизинден эгелеп кодээ ишчилернин ажыл-ижи, болгаш азыраан малын таныштырып билиндирери чугула. </vt:lpstr>
      <vt:lpstr>Презентация PowerPoint</vt:lpstr>
      <vt:lpstr>Презентация PowerPoint</vt:lpstr>
      <vt:lpstr>Чеди чузун малым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Уругларнын сарлык дугайында чуруп  коргузуп турары</vt:lpstr>
      <vt:lpstr>«Сарлык кадарчызынын оо»</vt:lpstr>
      <vt:lpstr>Презентация PowerPoint</vt:lpstr>
      <vt:lpstr>Презентация PowerPoint</vt:lpstr>
      <vt:lpstr>Презентация PowerPoint</vt:lpstr>
      <vt:lpstr>Презентация PowerPoint</vt:lpstr>
      <vt:lpstr>Сарлыктын судунден кылган ак чемнер</vt:lpstr>
      <vt:lpstr>Презентация PowerPoint</vt:lpstr>
      <vt:lpstr>Презентация PowerPoint</vt:lpstr>
      <vt:lpstr>Презентация PowerPoint</vt:lpstr>
      <vt:lpstr>Кичээнгейлиг коргенинер дээш четтирдим!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Онзагай сен, сарлык малым</dc:title>
  <cp:lastModifiedBy>сад</cp:lastModifiedBy>
  <cp:revision>199</cp:revision>
  <cp:lastPrinted>2022-06-09T03:37:55Z</cp:lastPrinted>
  <dcterms:modified xsi:type="dcterms:W3CDTF">2022-08-29T11:46:42Z</dcterms:modified>
</cp:coreProperties>
</file>